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F0F2971-4B2C-4746-8352-42C797E6F670}">
          <p14:sldIdLst>
            <p14:sldId id="256"/>
            <p14:sldId id="257"/>
          </p14:sldIdLst>
        </p14:section>
        <p14:section name="MERN stack Blog app using Tailwind CSS - 2 - setup project" id="{FF3BB00D-2211-4899-A8A0-0C86548CC617}">
          <p14:sldIdLst>
            <p14:sldId id="258"/>
          </p14:sldIdLst>
        </p14:section>
        <p14:section name="MERN stack Blog app using Tailwind CSS - 4 - Responsive Header" id="{D5BA2CFF-D692-433E-8A8D-97FD60669E82}">
          <p14:sldIdLst>
            <p14:sldId id="259"/>
            <p14:sldId id="260"/>
          </p14:sldIdLst>
        </p14:section>
        <p14:section name="MERN stack Blog app using Tailwind CSS - 5 - Hero Section" id="{D4AB4FB3-3CBD-4B27-9CA2-99461DB0024C}">
          <p14:sldIdLst>
            <p14:sldId id="261"/>
            <p14:sldId id="262"/>
            <p14:sldId id="263"/>
          </p14:sldIdLst>
        </p14:section>
        <p14:section name="MERN stack Blog app using Tailwind CSS - 6 - Article card component" id="{D340186B-5E37-4EAA-8578-C6430480828B}">
          <p14:sldIdLst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0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338D4-DD3F-17E5-BE4E-28A3905E13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058C5E-012D-32F9-8CA2-8053DBF56F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45981-7DD4-530B-AA9E-54BB1FE1A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2F7CA-3360-CBB6-E024-8FD1421E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1619F-6026-B9C3-EF28-8015C6B30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20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7D571-CE1F-FD14-B939-FA0181F2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52D806-E501-BE06-D689-A51E49732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06809-510E-6832-1117-BD34E4011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A995B-E087-13B9-F11D-5BAAD75C7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82678-4D41-0B2C-077F-3793FEF43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08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95F6B4-1DBC-FEC9-320C-965EF19108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4C9BD6-AB47-1EF0-7751-6CAFFC3E1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CCF4D-093E-32DD-F54A-18343976B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3CC0C-E3C4-8E86-D992-F7DDA242C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83320-7E37-8091-FCFD-E8BD60211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63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60AC9-61AC-B06D-B551-5FC8311DB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52B72-3BB6-0305-A1DD-05D743E0D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7799E-2126-69EF-D39E-B2B875939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C5725-CA3A-16E1-89D9-DF8803751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322D0-1B0A-DB0E-3386-906011399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90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2279A-83A7-0D23-9D64-9B66B2EF9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A57099-46AC-A2C9-A55D-4E12CAC75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7995B-7488-D2B7-3A81-67217EA5A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5A022-9509-A402-6782-BE44316FD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72BD9-1A30-F535-5E6E-A1F53433A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47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ECCC3-273C-CEF0-4190-1F36A9025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10DB1-F233-37E5-D187-FA778DCACF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701C8B-39E9-D20C-5506-18021C48D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DC673-FFEC-FD57-17F5-D5F083148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F07906-6AE0-B7E2-7EB3-0560C5598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68BD4-A9DC-947B-8CF0-86D1ADB34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428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373D4-C7BB-F364-9217-3134FEB0B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15408C-E7D4-B624-CC49-EDFB10E1E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527D5-E0AC-1C1C-46E3-8F13B4880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CE58AF-42A6-0BC7-2011-471F425E98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DA8695-DEAA-0A79-FAB7-8C7F0CE6ED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AFF052-3A7A-4385-1C13-9E2F0E22C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039F82-557D-F906-DD58-EAD205C0B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3648C8-2C40-3003-E0F8-BCD3ECCF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72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86656-FE32-5C31-52E9-67575BBD4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51A762-AA3A-7834-4B5B-AE5A61045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2A4655-2D96-59DD-BA03-9C5AE7756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C9157A-FE63-A0FB-CDD3-27052F4F1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717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62E721-CA7F-58E2-AFE9-2C07B57C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17B061-F1C9-2F66-059B-04AFBE1CF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BB50D-42B6-7823-FA7F-5FD109A9D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73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EA6CD-D875-4963-5932-E08D78CE1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085ED-E718-CF28-E3AB-E1BDAB073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D81EB-DF78-2140-C697-B84C576D0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BBFAC-2FE7-EDCC-5334-9B531FD13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6B37D6-447B-CDCC-A76E-861E189D3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22636-7A86-002A-1AD9-2EE11D050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45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12FD1-4F03-A1CB-2AE3-938FEC366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EBCE16-121E-D1AD-70EB-0E727EA543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28AC17-D881-983F-00EC-D328E50FEA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323E7-37B8-B99D-7B3D-1041F991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CF6F2F-07DC-3201-C656-1BF85F98E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C4196-EA40-9FA7-49B7-2ABD9F248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22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3297FF-B33C-41B3-648C-70CA2DDDE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067683-1FEA-4F99-D019-C7D30603E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65C09-4559-9E77-8725-F99AEF721F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D8E55-9294-4F67-B8CE-A4B092DFBAA6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C7AD8-9195-4E81-35F4-6FC2483CF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9627A-E151-0334-5BFA-F635877C8F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F9A99-4DE5-4F9A-A527-417358227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950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690613-1D24-7176-54A0-EB0AE96E0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857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D104F2-3892-EF2E-3946-A2C52DDAB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99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2BBBE0-D94B-C51C-62AC-91A2478ED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318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4177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3645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8325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9723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051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3688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34883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3174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C90B0D-A6DA-0646-D923-72D4C6B2B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87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07506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2745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7680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09660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7669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86904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2994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41170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98897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7636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5B7A95-41B1-DA38-C54F-35B93A9B6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2076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26438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74831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1438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7387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09121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4460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50345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65126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52860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6303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4ACBE6-E5C4-96BD-B126-459533797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1315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94085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14389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87948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80407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78005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04580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09078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16871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6349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7018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6F25AB-E708-C047-5423-80F9BE890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6156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4474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1780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16702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52891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066129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1839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23704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07910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401982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9355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81A9AC-6B97-5B46-D277-BFA85DC5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15094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064258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900959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572155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731290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3975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E541F3-E9B9-0743-45C6-0A1B9B95C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784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B9EE01-8842-7C32-0477-B84399219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525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34038F-17F0-FB8E-A7D8-E9C89F815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984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0</Words>
  <Application>Microsoft Office PowerPoint</Application>
  <PresentationFormat>Widescreen</PresentationFormat>
  <Paragraphs>0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duc anh ly</dc:creator>
  <cp:lastModifiedBy>duc anh ly</cp:lastModifiedBy>
  <cp:revision>4</cp:revision>
  <dcterms:created xsi:type="dcterms:W3CDTF">2023-09-17T10:11:46Z</dcterms:created>
  <dcterms:modified xsi:type="dcterms:W3CDTF">2023-09-22T05:27:54Z</dcterms:modified>
</cp:coreProperties>
</file>

<file path=docProps/thumbnail.jpeg>
</file>